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8" r:id="rId3"/>
    <p:sldId id="261" r:id="rId4"/>
    <p:sldId id="260" r:id="rId5"/>
    <p:sldId id="262" r:id="rId6"/>
    <p:sldId id="263" r:id="rId7"/>
    <p:sldId id="264" r:id="rId8"/>
    <p:sldId id="282" r:id="rId9"/>
    <p:sldId id="265" r:id="rId10"/>
    <p:sldId id="267" r:id="rId11"/>
    <p:sldId id="268" r:id="rId12"/>
    <p:sldId id="281" r:id="rId13"/>
    <p:sldId id="270" r:id="rId14"/>
    <p:sldId id="271" r:id="rId15"/>
    <p:sldId id="272" r:id="rId16"/>
    <p:sldId id="274" r:id="rId17"/>
    <p:sldId id="283" r:id="rId18"/>
    <p:sldId id="275" r:id="rId19"/>
    <p:sldId id="278" r:id="rId20"/>
    <p:sldId id="276" r:id="rId21"/>
    <p:sldId id="279" r:id="rId22"/>
    <p:sldId id="28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758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0162E-838C-49B1-96B3-43EE211EF4A5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  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836712"/>
            <a:ext cx="7200800" cy="554461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Уважаемые, участники дорожного движения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endParaRPr lang="ru-RU" sz="2400" b="1" dirty="0">
              <a:solidFill>
                <a:srgbClr val="002060"/>
              </a:solidFill>
              <a:latin typeface="Imprint MT Shadow"/>
              <a:ea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21 октября 2019 года на территории Нижегородской области с целью сокращения количества наездов на пешеходов в земное время суток проводится месячник по Безопасности дорожного движения.</a:t>
            </a:r>
            <a:endParaRPr lang="ru-RU" sz="2400" b="1" dirty="0">
              <a:solidFill>
                <a:srgbClr val="002060"/>
              </a:solidFill>
              <a:latin typeface="Imprint MT Shadow"/>
              <a:ea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Пешеходы! Носите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световозвращающие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элементы! Станьте заметнее дороге!</a:t>
            </a:r>
            <a:endParaRPr lang="ru-RU" sz="2400" b="1" dirty="0">
              <a:solidFill>
                <a:srgbClr val="002060"/>
              </a:solidFill>
              <a:latin typeface="Imprint MT Shadow"/>
              <a:ea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latin typeface="Imprint MT Shadow"/>
              <a:ea typeface="Century Gothic" panose="020B050202020202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786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              Отряд ЮИД. 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            </a:t>
            </a:r>
            <a:r>
              <a:rPr lang="ru-RU" sz="3600" b="1" dirty="0" smtClean="0">
                <a:solidFill>
                  <a:srgbClr val="FF0000"/>
                </a:solidFill>
              </a:rPr>
              <a:t>«Минутки безопасности» 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556792"/>
            <a:ext cx="6473693" cy="4855270"/>
          </a:xfrm>
        </p:spPr>
      </p:pic>
    </p:spTree>
    <p:extLst>
      <p:ext uri="{BB962C8B-B14F-4D97-AF65-F5344CB8AC3E}">
        <p14:creationId xmlns:p14="http://schemas.microsoft.com/office/powerpoint/2010/main" val="363392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 Отряд ЮИД.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«Минутки безопасности»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28800"/>
            <a:ext cx="6761725" cy="5071294"/>
          </a:xfrm>
        </p:spPr>
      </p:pic>
    </p:spTree>
    <p:extLst>
      <p:ext uri="{BB962C8B-B14F-4D97-AF65-F5344CB8AC3E}">
        <p14:creationId xmlns:p14="http://schemas.microsoft.com/office/powerpoint/2010/main" val="365268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  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476672"/>
            <a:ext cx="7128792" cy="590465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latin typeface="Imprint MT Shadow"/>
              <a:ea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участники дорожного движения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 algn="ctr">
              <a:buNone/>
            </a:pP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тёмное время суток видимость пешеходов значительно уменьшается.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 в тёмной одежде в свете фар виден на расстоянии не более 10 метров, в светлой одежде лишь 50 метров. И только использование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световозвращающих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элементов даёт видимость в 140 метров, что позволяет водителю принять меры к снижению скорости.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Пешеход, размести на своей одежде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световозврашающие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элементы, стань заметнее на дороге!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878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 Акция «Пешеходный переход»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772816"/>
            <a:ext cx="6795740" cy="4525963"/>
          </a:xfrm>
        </p:spPr>
      </p:pic>
    </p:spTree>
    <p:extLst>
      <p:ext uri="{BB962C8B-B14F-4D97-AF65-F5344CB8AC3E}">
        <p14:creationId xmlns:p14="http://schemas.microsoft.com/office/powerpoint/2010/main" val="389008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 Акция «Пешеходный переход»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96722"/>
            <a:ext cx="6926735" cy="4613205"/>
          </a:xfrm>
        </p:spPr>
      </p:pic>
    </p:spTree>
    <p:extLst>
      <p:ext uri="{BB962C8B-B14F-4D97-AF65-F5344CB8AC3E}">
        <p14:creationId xmlns:p14="http://schemas.microsoft.com/office/powerpoint/2010/main" val="319283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 Акция «Пешеходный переход»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628800"/>
            <a:ext cx="6795740" cy="4525963"/>
          </a:xfrm>
        </p:spPr>
      </p:pic>
    </p:spTree>
    <p:extLst>
      <p:ext uri="{BB962C8B-B14F-4D97-AF65-F5344CB8AC3E}">
        <p14:creationId xmlns:p14="http://schemas.microsoft.com/office/powerpoint/2010/main" val="104724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 Акция «Пешеходный переход»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28800"/>
            <a:ext cx="6795740" cy="4525963"/>
          </a:xfrm>
        </p:spPr>
      </p:pic>
    </p:spTree>
    <p:extLst>
      <p:ext uri="{BB962C8B-B14F-4D97-AF65-F5344CB8AC3E}">
        <p14:creationId xmlns:p14="http://schemas.microsoft.com/office/powerpoint/2010/main" val="383644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  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476672"/>
            <a:ext cx="6984776" cy="590465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endParaRPr lang="ru-RU" sz="2400" dirty="0">
              <a:latin typeface="Imprint MT Shadow"/>
              <a:ea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дорожного движения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 algn="ctr">
              <a:buNone/>
            </a:pP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Наибольшую группу риска на дороге составляют дети пешеходы и люди пожилого возраста, им сложно адекватно оценить дорожную обстановку! Помогите перейти им дорогу! Не будьте равнодушны предостерегите их от нарушения ПДД, их жизни и здоровье в Ваших руках.</a:t>
            </a:r>
          </a:p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36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     </a:t>
            </a:r>
            <a:r>
              <a:rPr lang="ru-RU" sz="4000" b="1" dirty="0" smtClean="0">
                <a:solidFill>
                  <a:srgbClr val="FF0000"/>
                </a:solidFill>
              </a:rPr>
              <a:t>Пропаганда </a:t>
            </a:r>
            <a:r>
              <a:rPr lang="ru-RU" sz="4000" b="1" dirty="0" err="1" smtClean="0">
                <a:solidFill>
                  <a:srgbClr val="FF0000"/>
                </a:solidFill>
              </a:rPr>
              <a:t>свтовозвращательных</a:t>
            </a:r>
            <a:r>
              <a:rPr lang="ru-RU" sz="4000" b="1" dirty="0" smtClean="0">
                <a:solidFill>
                  <a:srgbClr val="FF0000"/>
                </a:solidFill>
              </a:rPr>
              <a:t/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 элементов 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00808"/>
            <a:ext cx="6795740" cy="4525963"/>
          </a:xfrm>
        </p:spPr>
      </p:pic>
    </p:spTree>
    <p:extLst>
      <p:ext uri="{BB962C8B-B14F-4D97-AF65-F5344CB8AC3E}">
        <p14:creationId xmlns:p14="http://schemas.microsoft.com/office/powerpoint/2010/main" val="321370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     </a:t>
            </a:r>
            <a:r>
              <a:rPr lang="ru-RU" sz="4000" b="1" dirty="0" smtClean="0">
                <a:solidFill>
                  <a:srgbClr val="FF0000"/>
                </a:solidFill>
              </a:rPr>
              <a:t>Пропаганда </a:t>
            </a:r>
            <a:r>
              <a:rPr lang="ru-RU" sz="4000" b="1" dirty="0" err="1" smtClean="0">
                <a:solidFill>
                  <a:srgbClr val="FF0000"/>
                </a:solidFill>
              </a:rPr>
              <a:t>свтовозвращательных</a:t>
            </a:r>
            <a:r>
              <a:rPr lang="ru-RU" sz="4000" b="1" dirty="0" smtClean="0">
                <a:solidFill>
                  <a:srgbClr val="FF0000"/>
                </a:solidFill>
              </a:rPr>
              <a:t> элементов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844824"/>
            <a:ext cx="6795740" cy="4525963"/>
          </a:xfrm>
        </p:spPr>
      </p:pic>
    </p:spTree>
    <p:extLst>
      <p:ext uri="{BB962C8B-B14F-4D97-AF65-F5344CB8AC3E}">
        <p14:creationId xmlns:p14="http://schemas.microsoft.com/office/powerpoint/2010/main" val="239263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Акция«Засветись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186251"/>
            <a:ext cx="4824536" cy="5528114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  </a:t>
            </a:r>
            <a:r>
              <a:rPr lang="ru-RU" sz="3600" b="1" dirty="0" smtClean="0">
                <a:solidFill>
                  <a:srgbClr val="FF0000"/>
                </a:solidFill>
              </a:rPr>
              <a:t>Пропаганда </a:t>
            </a:r>
            <a:r>
              <a:rPr lang="ru-RU" sz="3600" b="1" dirty="0" err="1" smtClean="0">
                <a:solidFill>
                  <a:srgbClr val="FF0000"/>
                </a:solidFill>
              </a:rPr>
              <a:t>свтовозвращвтельных</a:t>
            </a:r>
            <a:r>
              <a:rPr lang="ru-RU" sz="3600" b="1" dirty="0" smtClean="0">
                <a:solidFill>
                  <a:srgbClr val="FF0000"/>
                </a:solidFill>
              </a:rPr>
              <a:t> элементов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72816"/>
            <a:ext cx="6795740" cy="4525963"/>
          </a:xfrm>
        </p:spPr>
      </p:pic>
    </p:spTree>
    <p:extLst>
      <p:ext uri="{BB962C8B-B14F-4D97-AF65-F5344CB8AC3E}">
        <p14:creationId xmlns:p14="http://schemas.microsoft.com/office/powerpoint/2010/main" val="32040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  </a:t>
            </a:r>
            <a:r>
              <a:rPr lang="ru-RU" sz="3600" b="1" dirty="0" smtClean="0">
                <a:solidFill>
                  <a:srgbClr val="FF0000"/>
                </a:solidFill>
              </a:rPr>
              <a:t>Памятки по </a:t>
            </a:r>
            <a:r>
              <a:rPr lang="ru-RU" sz="3600" b="1" dirty="0" err="1" smtClean="0">
                <a:solidFill>
                  <a:srgbClr val="FF0000"/>
                </a:solidFill>
              </a:rPr>
              <a:t>световозвращателям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1"/>
          <a:stretch/>
        </p:blipFill>
        <p:spPr>
          <a:xfrm>
            <a:off x="1547664" y="1556792"/>
            <a:ext cx="6840760" cy="4680520"/>
          </a:xfrm>
        </p:spPr>
      </p:pic>
    </p:spTree>
    <p:extLst>
      <p:ext uri="{BB962C8B-B14F-4D97-AF65-F5344CB8AC3E}">
        <p14:creationId xmlns:p14="http://schemas.microsoft.com/office/powerpoint/2010/main" val="254505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  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620688"/>
            <a:ext cx="7427168" cy="57606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Запомните слоганы!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1268760"/>
            <a:ext cx="67687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Пешеход! Позаботься о себе, стань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заметным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в темноте!</a:t>
            </a:r>
            <a:endParaRPr lang="ru-RU" sz="2400" b="1" dirty="0">
              <a:solidFill>
                <a:srgbClr val="002060"/>
              </a:solidFill>
              <a:latin typeface="Imprint MT Shadow"/>
              <a:ea typeface="Century Gothic" panose="020B0502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Фликеры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детям купите родители! Пусть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дороге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их видят водители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400" b="1" dirty="0">
              <a:solidFill>
                <a:srgbClr val="002060"/>
              </a:solidFill>
              <a:latin typeface="Imprint MT Shadow"/>
              <a:ea typeface="Century Gothic" panose="020B0502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темноте наезд возможен, Пешеход,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будь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осторожен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400" b="1" dirty="0" smtClean="0">
              <a:solidFill>
                <a:srgbClr val="002060"/>
              </a:solidFill>
              <a:latin typeface="Imprint MT Shadow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Фликер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руке блестит, «Стоп»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машине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говорит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400" b="1" dirty="0">
              <a:solidFill>
                <a:srgbClr val="002060"/>
              </a:solidFill>
              <a:effectLst/>
              <a:latin typeface="Imprint MT Shadow"/>
              <a:ea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46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Акция«Засветись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166948"/>
            <a:ext cx="4536504" cy="5622776"/>
          </a:xfrm>
        </p:spPr>
      </p:pic>
    </p:spTree>
    <p:extLst>
      <p:ext uri="{BB962C8B-B14F-4D97-AF65-F5344CB8AC3E}">
        <p14:creationId xmlns:p14="http://schemas.microsoft.com/office/powerpoint/2010/main" val="2732468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Акция«Засветись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95041"/>
            <a:ext cx="7139136" cy="5517259"/>
          </a:xfrm>
        </p:spPr>
      </p:pic>
    </p:spTree>
    <p:extLst>
      <p:ext uri="{BB962C8B-B14F-4D97-AF65-F5344CB8AC3E}">
        <p14:creationId xmlns:p14="http://schemas.microsoft.com/office/powerpoint/2010/main" val="837945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Носи </a:t>
            </a:r>
            <a:r>
              <a:rPr lang="ru-RU" b="1" dirty="0" err="1" smtClean="0">
                <a:solidFill>
                  <a:srgbClr val="FF0000"/>
                </a:solidFill>
              </a:rPr>
              <a:t>свтовозвращатели</a:t>
            </a:r>
            <a:r>
              <a:rPr lang="ru-RU" b="1" dirty="0" smtClean="0">
                <a:solidFill>
                  <a:srgbClr val="FF0000"/>
                </a:solidFill>
              </a:rPr>
              <a:t>!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Береги жизнь!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92080" y="1961082"/>
            <a:ext cx="3066164" cy="44531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5340" y="2723445"/>
            <a:ext cx="4453113" cy="292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3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Световозвращатели</a:t>
            </a:r>
            <a:r>
              <a:rPr lang="ru-RU" b="1" dirty="0" smtClean="0">
                <a:solidFill>
                  <a:srgbClr val="FF0000"/>
                </a:solidFill>
              </a:rPr>
              <a:t> нужны каждому!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966179"/>
            <a:ext cx="3024336" cy="452986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1417638"/>
            <a:ext cx="2948074" cy="50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7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           Мы за </a:t>
            </a:r>
            <a:r>
              <a:rPr lang="ru-RU" b="1" dirty="0" err="1" smtClean="0">
                <a:solidFill>
                  <a:srgbClr val="FF0000"/>
                </a:solidFill>
              </a:rPr>
              <a:t>световозвращающие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     </a:t>
            </a:r>
            <a:r>
              <a:rPr lang="ru-RU" b="1" dirty="0" smtClean="0">
                <a:solidFill>
                  <a:srgbClr val="FF0000"/>
                </a:solidFill>
              </a:rPr>
              <a:t>   элементы!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4626741" y="2605735"/>
            <a:ext cx="4217656" cy="32718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1885" y="2632100"/>
            <a:ext cx="4256150" cy="319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3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  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476672"/>
            <a:ext cx="7200800" cy="5904656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latin typeface="Imprint MT Shadow"/>
              <a:ea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участники дорожного движения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 algn="ctr">
              <a:buNone/>
            </a:pP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Помните, что автомобиль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нс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может остановиться мгновенно! Даже на сухом асфальте при скорости 60 км/час остановочный путь составит более 40 метров, на мокрой дороге - остановочный путь увеличится в полтора раза, на обледенелом покрытии в 3 раза.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Пешеходы - не выходите на проезжую часть перед приближающимся автомобилем! Водители соблюдайте скоростной режим, превышение скорости путь к трагедии!</a:t>
            </a:r>
          </a:p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31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           </a:t>
            </a:r>
            <a:r>
              <a:rPr lang="ru-RU" sz="4000" b="1" dirty="0" smtClean="0">
                <a:solidFill>
                  <a:srgbClr val="FF0000"/>
                </a:solidFill>
              </a:rPr>
              <a:t>Отряд ЮИД.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>
                <a:solidFill>
                  <a:srgbClr val="FF0000"/>
                </a:solidFill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</a:rPr>
              <a:t>            </a:t>
            </a:r>
            <a:r>
              <a:rPr lang="ru-RU" sz="4000" b="1" dirty="0" smtClean="0">
                <a:solidFill>
                  <a:srgbClr val="FF0000"/>
                </a:solidFill>
              </a:rPr>
              <a:t> «Минутки безопасности» 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617709" cy="4963282"/>
          </a:xfrm>
        </p:spPr>
      </p:pic>
    </p:spTree>
    <p:extLst>
      <p:ext uri="{BB962C8B-B14F-4D97-AF65-F5344CB8AC3E}">
        <p14:creationId xmlns:p14="http://schemas.microsoft.com/office/powerpoint/2010/main" val="418060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166</Words>
  <Application>Microsoft Office PowerPoint</Application>
  <PresentationFormat>Экран (4:3)</PresentationFormat>
  <Paragraphs>51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Century Gothic</vt:lpstr>
      <vt:lpstr>Imprint MT Shadow</vt:lpstr>
      <vt:lpstr>Times New Roman</vt:lpstr>
      <vt:lpstr>Тема Office</vt:lpstr>
      <vt:lpstr>     </vt:lpstr>
      <vt:lpstr>Акция«Засветись»</vt:lpstr>
      <vt:lpstr>Акция«Засветись»</vt:lpstr>
      <vt:lpstr>Акция«Засветись»</vt:lpstr>
      <vt:lpstr>Носи свтовозвращатели!  Береги жизнь!</vt:lpstr>
      <vt:lpstr>Световозвращатели нужны каждому! </vt:lpstr>
      <vt:lpstr>              Мы за световозвращающие          элементы!</vt:lpstr>
      <vt:lpstr>     </vt:lpstr>
      <vt:lpstr>              Отряд ЮИД.               «Минутки безопасности» </vt:lpstr>
      <vt:lpstr>              Отряд ЮИД.               «Минутки безопасности» </vt:lpstr>
      <vt:lpstr>    Отряд ЮИД.  «Минутки безопасности» </vt:lpstr>
      <vt:lpstr>     </vt:lpstr>
      <vt:lpstr>    Акция «Пешеходный переход»</vt:lpstr>
      <vt:lpstr>    Акция «Пешеходный переход»</vt:lpstr>
      <vt:lpstr>    Акция «Пешеходный переход»</vt:lpstr>
      <vt:lpstr>    Акция «Пешеходный переход»</vt:lpstr>
      <vt:lpstr>     </vt:lpstr>
      <vt:lpstr>        Пропаганда свтовозвращательных  элементов </vt:lpstr>
      <vt:lpstr>        Пропаганда свтовозвращательных элементов</vt:lpstr>
      <vt:lpstr>     Пропаганда свтовозвращвтельных элементов</vt:lpstr>
      <vt:lpstr>     Памятки по световозвращателям</vt:lpstr>
      <vt:lpstr>    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Lucky</dc:creator>
  <cp:lastModifiedBy>User</cp:lastModifiedBy>
  <cp:revision>32</cp:revision>
  <dcterms:created xsi:type="dcterms:W3CDTF">2015-02-24T06:07:36Z</dcterms:created>
  <dcterms:modified xsi:type="dcterms:W3CDTF">2019-10-28T06:56:50Z</dcterms:modified>
</cp:coreProperties>
</file>